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698308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15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15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жаңбыр. Солтүстік-батыстан соғатын жел солтүстік-шығысқа ауысады, күші түнде 4-9 м/с, күндіз 7-12, екпіні 15-18 м/с. Ауа температурасы түнде 2-4, күндіз 13-15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температурасы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307" y="33762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59355" y="24560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02C8F60C-281F-D38A-F1AF-A0977C8CF930}"/>
              </a:ext>
            </a:extLst>
          </p:cNvPr>
          <p:cNvGraphicFramePr>
            <a:graphicFrameLocks noGrp="1"/>
          </p:cNvGraphicFramePr>
          <p:nvPr>
            <p:extLst>
              <p:ext uri="{D42A27DB-BD31-4B8C-83A1-F6EECF244321}">
                <p14:modId xmlns:p14="http://schemas.microsoft.com/office/powerpoint/2010/main" val="3100913090"/>
              </p:ext>
            </p:extLst>
          </p:nvPr>
        </p:nvGraphicFramePr>
        <p:xfrm>
          <a:off x="4963365" y="4273148"/>
          <a:ext cx="4691064" cy="180385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819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20116</TotalTime>
  <Words>606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4369</cp:revision>
  <cp:lastPrinted>2021-07-01T03:56:27Z</cp:lastPrinted>
  <dcterms:created xsi:type="dcterms:W3CDTF">2018-03-27T06:03:00Z</dcterms:created>
  <dcterms:modified xsi:type="dcterms:W3CDTF">2026-05-14T08:00:44Z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